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5"/>
  </p:notesMasterIdLst>
  <p:sldIdLst>
    <p:sldId id="256" r:id="rId2"/>
    <p:sldId id="368" r:id="rId3"/>
    <p:sldId id="291" r:id="rId4"/>
    <p:sldId id="292" r:id="rId5"/>
    <p:sldId id="369" r:id="rId6"/>
    <p:sldId id="370" r:id="rId7"/>
    <p:sldId id="371" r:id="rId8"/>
    <p:sldId id="372" r:id="rId9"/>
    <p:sldId id="373" r:id="rId10"/>
    <p:sldId id="386" r:id="rId11"/>
    <p:sldId id="387" r:id="rId12"/>
    <p:sldId id="388" r:id="rId13"/>
    <p:sldId id="389" r:id="rId14"/>
    <p:sldId id="360" r:id="rId15"/>
    <p:sldId id="385" r:id="rId16"/>
    <p:sldId id="362" r:id="rId17"/>
    <p:sldId id="363" r:id="rId18"/>
    <p:sldId id="382" r:id="rId19"/>
    <p:sldId id="380" r:id="rId20"/>
    <p:sldId id="381" r:id="rId21"/>
    <p:sldId id="390" r:id="rId22"/>
    <p:sldId id="383" r:id="rId23"/>
    <p:sldId id="391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4" autoAdjust="0"/>
    <p:restoredTop sz="94648"/>
  </p:normalViewPr>
  <p:slideViewPr>
    <p:cSldViewPr>
      <p:cViewPr varScale="1">
        <p:scale>
          <a:sx n="146" d="100"/>
          <a:sy n="146" d="100"/>
        </p:scale>
        <p:origin x="184" y="3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microsoft.com/office/2007/relationships/hdphoto" Target="../media/hdphoto5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microsoft.com/office/2007/relationships/hdphoto" Target="../media/hdphoto9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2.wdp"/><Relationship Id="rId7" Type="http://schemas.microsoft.com/office/2007/relationships/hdphoto" Target="../media/hdphoto14.wdp"/><Relationship Id="rId12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microsoft.com/office/2007/relationships/hdphoto" Target="../media/hdphoto13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15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2.png"/><Relationship Id="rId5" Type="http://schemas.microsoft.com/office/2007/relationships/hdphoto" Target="../media/hdphoto16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17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38005" y="2076292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38004" y="1427862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C8A2646A-C649-6F48-92A2-12F55DE715E5}"/>
              </a:ext>
            </a:extLst>
          </p:cNvPr>
          <p:cNvSpPr/>
          <p:nvPr/>
        </p:nvSpPr>
        <p:spPr>
          <a:xfrm>
            <a:off x="478249" y="1636849"/>
            <a:ext cx="324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60%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6423622-1F52-A14F-A7CD-4DE0E4B3B141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Proyecto final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862651" y="1735639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862651" y="257175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683369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38005" y="2076292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38004" y="1427862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862651" y="1735639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862651" y="257175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Producto final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Corte Hardware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285311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Corte base de datos</a:t>
            </a: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8" y="3581455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Corte web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Corte </a:t>
            </a:r>
            <a:r>
              <a:rPr lang="es-CO" dirty="0" err="1">
                <a:solidFill>
                  <a:schemeClr val="tx1"/>
                </a:solidFill>
              </a:rPr>
              <a:t>Rest</a:t>
            </a:r>
            <a:r>
              <a:rPr lang="es-CO" dirty="0">
                <a:solidFill>
                  <a:schemeClr val="tx1"/>
                </a:solidFill>
              </a:rPr>
              <a:t>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594860" y="396885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Algoritmos y programación 2, Programación en red y Aplicaciones móviles. Coordinador del club de programación competitiva. Coordinador del bloque de algoritmos de DMI.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Página web como componente de la red. Comunicación con REST API,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Despliegue local y remoto. 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249762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2339752" y="3510134"/>
            <a:ext cx="6384716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3180291" y="1653149"/>
            <a:ext cx="554417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2159732" y="3651870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5" name="Rounded Rectangle 6">
            <a:extLst>
              <a:ext uri="{FF2B5EF4-FFF2-40B4-BE49-F238E27FC236}">
                <a16:creationId xmlns:a16="http://schemas.microsoft.com/office/drawing/2014/main" id="{33EC5161-0CE5-DCAE-C997-74865F0890C8}"/>
              </a:ext>
            </a:extLst>
          </p:cNvPr>
          <p:cNvSpPr/>
          <p:nvPr/>
        </p:nvSpPr>
        <p:spPr>
          <a:xfrm>
            <a:off x="2133339" y="4236768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7" name="Rounded Rectangle 6">
            <a:extLst>
              <a:ext uri="{FF2B5EF4-FFF2-40B4-BE49-F238E27FC236}">
                <a16:creationId xmlns:a16="http://schemas.microsoft.com/office/drawing/2014/main" id="{188E9343-32A9-9305-3C04-AF008AD32DEB}"/>
              </a:ext>
            </a:extLst>
          </p:cNvPr>
          <p:cNvSpPr/>
          <p:nvPr/>
        </p:nvSpPr>
        <p:spPr>
          <a:xfrm>
            <a:off x="4204144" y="4234818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38" name="Rounded Rectangle 6">
            <a:extLst>
              <a:ext uri="{FF2B5EF4-FFF2-40B4-BE49-F238E27FC236}">
                <a16:creationId xmlns:a16="http://schemas.microsoft.com/office/drawing/2014/main" id="{D6D78317-EC20-1F1A-DE29-19B6176FF092}"/>
              </a:ext>
            </a:extLst>
          </p:cNvPr>
          <p:cNvSpPr/>
          <p:nvPr/>
        </p:nvSpPr>
        <p:spPr>
          <a:xfrm>
            <a:off x="4421395" y="4236768"/>
            <a:ext cx="206413" cy="346690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39" name="Rounded Rectangle 6">
            <a:extLst>
              <a:ext uri="{FF2B5EF4-FFF2-40B4-BE49-F238E27FC236}">
                <a16:creationId xmlns:a16="http://schemas.microsoft.com/office/drawing/2014/main" id="{117BE37F-9EEF-4906-69E2-14D0F4FFA853}"/>
              </a:ext>
            </a:extLst>
          </p:cNvPr>
          <p:cNvSpPr/>
          <p:nvPr/>
        </p:nvSpPr>
        <p:spPr>
          <a:xfrm>
            <a:off x="5428903" y="4240172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0" name="Rounded Rectangle 6">
            <a:extLst>
              <a:ext uri="{FF2B5EF4-FFF2-40B4-BE49-F238E27FC236}">
                <a16:creationId xmlns:a16="http://schemas.microsoft.com/office/drawing/2014/main" id="{3E06B3A2-1F5A-0B21-3742-DAF76F1063C9}"/>
              </a:ext>
            </a:extLst>
          </p:cNvPr>
          <p:cNvSpPr/>
          <p:nvPr/>
        </p:nvSpPr>
        <p:spPr>
          <a:xfrm>
            <a:off x="6769875" y="4240645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93A0CC00-6E4F-F10E-693D-87C12AA64986}"/>
              </a:ext>
            </a:extLst>
          </p:cNvPr>
          <p:cNvSpPr/>
          <p:nvPr/>
        </p:nvSpPr>
        <p:spPr>
          <a:xfrm>
            <a:off x="8300803" y="4245797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50" name="Rounded Rectangle 6">
            <a:extLst>
              <a:ext uri="{FF2B5EF4-FFF2-40B4-BE49-F238E27FC236}">
                <a16:creationId xmlns:a16="http://schemas.microsoft.com/office/drawing/2014/main" id="{A991B6C0-F7A4-7A7A-3508-6040D1A18A7E}"/>
              </a:ext>
            </a:extLst>
          </p:cNvPr>
          <p:cNvSpPr/>
          <p:nvPr/>
        </p:nvSpPr>
        <p:spPr>
          <a:xfrm>
            <a:off x="8518054" y="4247747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5A894EA-F391-5674-412B-699E4038710A}"/>
              </a:ext>
            </a:extLst>
          </p:cNvPr>
          <p:cNvSpPr txBox="1"/>
          <p:nvPr/>
        </p:nvSpPr>
        <p:spPr>
          <a:xfrm>
            <a:off x="314530" y="3779768"/>
            <a:ext cx="144138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tx2"/>
                </a:solidFill>
              </a:rPr>
              <a:t>EXPOSICIONES</a:t>
            </a:r>
          </a:p>
        </p:txBody>
      </p:sp>
      <p:sp>
        <p:nvSpPr>
          <p:cNvPr id="53" name="Rounded Rectangle 6">
            <a:extLst>
              <a:ext uri="{FF2B5EF4-FFF2-40B4-BE49-F238E27FC236}">
                <a16:creationId xmlns:a16="http://schemas.microsoft.com/office/drawing/2014/main" id="{5E36FB0E-EA3C-9B87-8232-28DEA6FD3B34}"/>
              </a:ext>
            </a:extLst>
          </p:cNvPr>
          <p:cNvSpPr/>
          <p:nvPr/>
        </p:nvSpPr>
        <p:spPr>
          <a:xfrm>
            <a:off x="6996266" y="4240172"/>
            <a:ext cx="206413" cy="346690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54" name="Rounded Rectangle 6">
            <a:extLst>
              <a:ext uri="{FF2B5EF4-FFF2-40B4-BE49-F238E27FC236}">
                <a16:creationId xmlns:a16="http://schemas.microsoft.com/office/drawing/2014/main" id="{9E124062-3C9D-CB6A-06AD-806614CB96E9}"/>
              </a:ext>
            </a:extLst>
          </p:cNvPr>
          <p:cNvSpPr/>
          <p:nvPr/>
        </p:nvSpPr>
        <p:spPr>
          <a:xfrm>
            <a:off x="110268" y="4155926"/>
            <a:ext cx="206413" cy="346690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55" name="Rounded Rectangle 6">
            <a:extLst>
              <a:ext uri="{FF2B5EF4-FFF2-40B4-BE49-F238E27FC236}">
                <a16:creationId xmlns:a16="http://schemas.microsoft.com/office/drawing/2014/main" id="{D6046DFA-F6AC-6651-95B6-E903240A720F}"/>
              </a:ext>
            </a:extLst>
          </p:cNvPr>
          <p:cNvSpPr/>
          <p:nvPr/>
        </p:nvSpPr>
        <p:spPr>
          <a:xfrm>
            <a:off x="108117" y="3737228"/>
            <a:ext cx="206413" cy="346690"/>
          </a:xfrm>
          <a:prstGeom prst="roundRect">
            <a:avLst/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90BBBEE-27DE-CB13-CB6B-1DE2F6DB36F9}"/>
              </a:ext>
            </a:extLst>
          </p:cNvPr>
          <p:cNvSpPr txBox="1"/>
          <p:nvPr/>
        </p:nvSpPr>
        <p:spPr>
          <a:xfrm>
            <a:off x="313898" y="4198466"/>
            <a:ext cx="144138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tx2"/>
                </a:solidFill>
              </a:rPr>
              <a:t>PARCIALES</a:t>
            </a: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3F0223-49C0-B749-081B-4BDFEF0E5495}"/>
              </a:ext>
            </a:extLst>
          </p:cNvPr>
          <p:cNvSpPr/>
          <p:nvPr/>
        </p:nvSpPr>
        <p:spPr>
          <a:xfrm>
            <a:off x="251520" y="1635646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801290-CC78-B8F5-7CFC-897244FFD3C3}"/>
              </a:ext>
            </a:extLst>
          </p:cNvPr>
          <p:cNvSpPr txBox="1"/>
          <p:nvPr/>
        </p:nvSpPr>
        <p:spPr>
          <a:xfrm>
            <a:off x="-161784" y="2227110"/>
            <a:ext cx="1349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200" dirty="0">
                <a:solidFill>
                  <a:schemeClr val="tx2"/>
                </a:solidFill>
              </a:rPr>
              <a:t>Selección </a:t>
            </a:r>
          </a:p>
          <a:p>
            <a:pPr algn="ctr"/>
            <a:r>
              <a:rPr lang="en-CO" sz="1200" dirty="0">
                <a:solidFill>
                  <a:schemeClr val="tx2"/>
                </a:solidFill>
              </a:rPr>
              <a:t>del proyecto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792E5C5-77CD-5D9C-CD65-0764746CA49B}"/>
              </a:ext>
            </a:extLst>
          </p:cNvPr>
          <p:cNvSpPr/>
          <p:nvPr/>
        </p:nvSpPr>
        <p:spPr>
          <a:xfrm>
            <a:off x="2292953" y="1628734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130F5D-9856-F56D-BA1C-277A9D587BC1}"/>
              </a:ext>
            </a:extLst>
          </p:cNvPr>
          <p:cNvSpPr txBox="1"/>
          <p:nvPr/>
        </p:nvSpPr>
        <p:spPr>
          <a:xfrm>
            <a:off x="1596268" y="2203176"/>
            <a:ext cx="1861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200" dirty="0">
                <a:solidFill>
                  <a:schemeClr val="tx2"/>
                </a:solidFill>
              </a:rPr>
              <a:t>Expo de </a:t>
            </a:r>
          </a:p>
          <a:p>
            <a:pPr algn="ctr"/>
            <a:r>
              <a:rPr lang="en-CO" sz="1200" dirty="0">
                <a:solidFill>
                  <a:schemeClr val="tx2"/>
                </a:solidFill>
              </a:rPr>
              <a:t>elementos físicos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64DB36C-9648-9D66-36E8-1E06CC4BDBD2}"/>
              </a:ext>
            </a:extLst>
          </p:cNvPr>
          <p:cNvSpPr/>
          <p:nvPr/>
        </p:nvSpPr>
        <p:spPr>
          <a:xfrm>
            <a:off x="4306819" y="1628734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D23804-B29A-EE2F-12C2-3D4979DD1F17}"/>
              </a:ext>
            </a:extLst>
          </p:cNvPr>
          <p:cNvSpPr txBox="1"/>
          <p:nvPr/>
        </p:nvSpPr>
        <p:spPr>
          <a:xfrm>
            <a:off x="3577487" y="2227110"/>
            <a:ext cx="1861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200" dirty="0">
                <a:solidFill>
                  <a:schemeClr val="tx2"/>
                </a:solidFill>
              </a:rPr>
              <a:t>Implementación hardware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1A2239-DFF7-5EAD-9EE3-A41989055FF1}"/>
              </a:ext>
            </a:extLst>
          </p:cNvPr>
          <p:cNvSpPr/>
          <p:nvPr/>
        </p:nvSpPr>
        <p:spPr>
          <a:xfrm>
            <a:off x="6320685" y="1628734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3B4E9D-1405-F75D-0CC3-0A1F07981000}"/>
              </a:ext>
            </a:extLst>
          </p:cNvPr>
          <p:cNvSpPr txBox="1"/>
          <p:nvPr/>
        </p:nvSpPr>
        <p:spPr>
          <a:xfrm>
            <a:off x="5362743" y="2227110"/>
            <a:ext cx="2383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200" dirty="0">
                <a:solidFill>
                  <a:schemeClr val="tx2"/>
                </a:solidFill>
              </a:rPr>
              <a:t>Expo de tecnologías de backend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DDB3327-E890-7E7B-98BD-FF80B8573B70}"/>
              </a:ext>
            </a:extLst>
          </p:cNvPr>
          <p:cNvSpPr/>
          <p:nvPr/>
        </p:nvSpPr>
        <p:spPr>
          <a:xfrm>
            <a:off x="8334551" y="1628734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29D9F4-7743-DA76-BEF5-3D34E416ECAD}"/>
              </a:ext>
            </a:extLst>
          </p:cNvPr>
          <p:cNvSpPr txBox="1"/>
          <p:nvPr/>
        </p:nvSpPr>
        <p:spPr>
          <a:xfrm>
            <a:off x="7885607" y="2216293"/>
            <a:ext cx="1365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200" dirty="0">
                <a:solidFill>
                  <a:schemeClr val="tx2"/>
                </a:solidFill>
              </a:rPr>
              <a:t>Diseño del modelo de datos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E7535-4235-0B66-433D-1F3A62A7E79A}"/>
              </a:ext>
            </a:extLst>
          </p:cNvPr>
          <p:cNvSpPr txBox="1"/>
          <p:nvPr/>
        </p:nvSpPr>
        <p:spPr>
          <a:xfrm rot="16200000">
            <a:off x="-455696" y="3447891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A773C-D2B1-7A03-EA8E-1F6625B0C2E8}"/>
              </a:ext>
            </a:extLst>
          </p:cNvPr>
          <p:cNvSpPr txBox="1"/>
          <p:nvPr/>
        </p:nvSpPr>
        <p:spPr>
          <a:xfrm rot="16200000">
            <a:off x="1558169" y="3447891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96A50-440A-868D-2B30-54821D79F860}"/>
              </a:ext>
            </a:extLst>
          </p:cNvPr>
          <p:cNvSpPr txBox="1"/>
          <p:nvPr/>
        </p:nvSpPr>
        <p:spPr>
          <a:xfrm rot="16200000">
            <a:off x="3572034" y="3511359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323731-7F6C-1E8A-09E3-F553B088733D}"/>
              </a:ext>
            </a:extLst>
          </p:cNvPr>
          <p:cNvSpPr txBox="1"/>
          <p:nvPr/>
        </p:nvSpPr>
        <p:spPr>
          <a:xfrm rot="16200000">
            <a:off x="5585900" y="3511360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70A89B-4E00-0EA4-05E3-88024E8E1434}"/>
              </a:ext>
            </a:extLst>
          </p:cNvPr>
          <p:cNvSpPr txBox="1"/>
          <p:nvPr/>
        </p:nvSpPr>
        <p:spPr>
          <a:xfrm rot="16200000">
            <a:off x="7627332" y="3447891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10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C9F8FC7-2E2E-ED6F-DBD4-8BCA7A328378}"/>
              </a:ext>
            </a:extLst>
          </p:cNvPr>
          <p:cNvCxnSpPr>
            <a:cxnSpLocks/>
          </p:cNvCxnSpPr>
          <p:nvPr/>
        </p:nvCxnSpPr>
        <p:spPr>
          <a:xfrm flipV="1">
            <a:off x="747173" y="1874765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4ADCBFC-D771-7864-AE98-B3E98CA1A30F}"/>
              </a:ext>
            </a:extLst>
          </p:cNvPr>
          <p:cNvCxnSpPr>
            <a:cxnSpLocks/>
          </p:cNvCxnSpPr>
          <p:nvPr/>
        </p:nvCxnSpPr>
        <p:spPr>
          <a:xfrm flipV="1">
            <a:off x="2774646" y="1877217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99E4C62-391E-F711-1540-F970E0AA62AA}"/>
              </a:ext>
            </a:extLst>
          </p:cNvPr>
          <p:cNvCxnSpPr>
            <a:cxnSpLocks/>
          </p:cNvCxnSpPr>
          <p:nvPr/>
        </p:nvCxnSpPr>
        <p:spPr>
          <a:xfrm flipV="1">
            <a:off x="4760945" y="1877217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CEA92CE-6E20-4E1A-ED9E-B4ECC22C4477}"/>
              </a:ext>
            </a:extLst>
          </p:cNvPr>
          <p:cNvCxnSpPr>
            <a:cxnSpLocks/>
          </p:cNvCxnSpPr>
          <p:nvPr/>
        </p:nvCxnSpPr>
        <p:spPr>
          <a:xfrm flipV="1">
            <a:off x="6788771" y="1877217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F4BE-F969-8654-AD00-57D718CB1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78B57D-1867-2562-9501-9FD4BF7D45D9}"/>
              </a:ext>
            </a:extLst>
          </p:cNvPr>
          <p:cNvSpPr/>
          <p:nvPr/>
        </p:nvSpPr>
        <p:spPr>
          <a:xfrm>
            <a:off x="1043608" y="1631922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26641-9ED6-FBD3-BFDB-500790C3EB64}"/>
              </a:ext>
            </a:extLst>
          </p:cNvPr>
          <p:cNvSpPr txBox="1"/>
          <p:nvPr/>
        </p:nvSpPr>
        <p:spPr>
          <a:xfrm>
            <a:off x="461228" y="2192546"/>
            <a:ext cx="1532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400" dirty="0">
                <a:solidFill>
                  <a:schemeClr val="tx2"/>
                </a:solidFill>
              </a:rPr>
              <a:t>Implementación backend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F8144E-0A84-A510-4D9F-617FC9B5A27D}"/>
              </a:ext>
            </a:extLst>
          </p:cNvPr>
          <p:cNvSpPr/>
          <p:nvPr/>
        </p:nvSpPr>
        <p:spPr>
          <a:xfrm>
            <a:off x="3057474" y="1627017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269689-BBDC-81BC-C1A6-3E6E3CE7CB46}"/>
              </a:ext>
            </a:extLst>
          </p:cNvPr>
          <p:cNvSpPr txBox="1"/>
          <p:nvPr/>
        </p:nvSpPr>
        <p:spPr>
          <a:xfrm>
            <a:off x="2322684" y="2176355"/>
            <a:ext cx="19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400" dirty="0">
                <a:solidFill>
                  <a:schemeClr val="tx2"/>
                </a:solidFill>
              </a:rPr>
              <a:t>Expo de </a:t>
            </a:r>
          </a:p>
          <a:p>
            <a:pPr algn="ctr"/>
            <a:r>
              <a:rPr lang="en-CO" sz="1400" dirty="0">
                <a:solidFill>
                  <a:schemeClr val="tx2"/>
                </a:solidFill>
              </a:rPr>
              <a:t>tecnologías de frontend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C269D9C-B3C9-E5B3-CC7C-2F875DAA1229}"/>
              </a:ext>
            </a:extLst>
          </p:cNvPr>
          <p:cNvSpPr/>
          <p:nvPr/>
        </p:nvSpPr>
        <p:spPr>
          <a:xfrm>
            <a:off x="5071340" y="1627017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57BBB2-CD65-78F0-4CC3-EEB1D29844F0}"/>
              </a:ext>
            </a:extLst>
          </p:cNvPr>
          <p:cNvSpPr txBox="1"/>
          <p:nvPr/>
        </p:nvSpPr>
        <p:spPr>
          <a:xfrm>
            <a:off x="4342008" y="2192546"/>
            <a:ext cx="1861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400" dirty="0">
                <a:solidFill>
                  <a:schemeClr val="tx2"/>
                </a:solidFill>
              </a:rPr>
              <a:t>Test del proyecto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C8BE59F-55BF-6DA2-0E9E-569F4B739157}"/>
              </a:ext>
            </a:extLst>
          </p:cNvPr>
          <p:cNvSpPr/>
          <p:nvPr/>
        </p:nvSpPr>
        <p:spPr>
          <a:xfrm>
            <a:off x="7085206" y="1627017"/>
            <a:ext cx="468086" cy="468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BDE41C-4C6A-F9F9-55BC-38290028C653}"/>
              </a:ext>
            </a:extLst>
          </p:cNvPr>
          <p:cNvSpPr txBox="1"/>
          <p:nvPr/>
        </p:nvSpPr>
        <p:spPr>
          <a:xfrm rot="16200000">
            <a:off x="318668" y="3500819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E63C81-C0F4-E798-8A19-A83278A69BEF}"/>
              </a:ext>
            </a:extLst>
          </p:cNvPr>
          <p:cNvSpPr txBox="1"/>
          <p:nvPr/>
        </p:nvSpPr>
        <p:spPr>
          <a:xfrm rot="16200000">
            <a:off x="2332534" y="3500821"/>
            <a:ext cx="1937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47AF08-DD8E-E9B4-4676-E93271909E65}"/>
              </a:ext>
            </a:extLst>
          </p:cNvPr>
          <p:cNvSpPr txBox="1"/>
          <p:nvPr/>
        </p:nvSpPr>
        <p:spPr>
          <a:xfrm rot="16200000">
            <a:off x="4091931" y="3246348"/>
            <a:ext cx="2446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F2AE83-8C5A-5839-E2C9-9E1EC21EFD11}"/>
              </a:ext>
            </a:extLst>
          </p:cNvPr>
          <p:cNvSpPr txBox="1"/>
          <p:nvPr/>
        </p:nvSpPr>
        <p:spPr>
          <a:xfrm rot="16200000">
            <a:off x="6105795" y="3246347"/>
            <a:ext cx="2446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dirty="0">
                <a:solidFill>
                  <a:schemeClr val="tx2"/>
                </a:solidFill>
              </a:rPr>
              <a:t>SEMANA 16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C5FFFDD-6439-0F1B-BB21-0B7EF840ED78}"/>
              </a:ext>
            </a:extLst>
          </p:cNvPr>
          <p:cNvCxnSpPr>
            <a:cxnSpLocks/>
            <a:stCxn id="4" idx="6"/>
          </p:cNvCxnSpPr>
          <p:nvPr/>
        </p:nvCxnSpPr>
        <p:spPr>
          <a:xfrm flipV="1">
            <a:off x="1511694" y="1861060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0C9468-5712-3285-2C6F-76AAA53EE1D6}"/>
              </a:ext>
            </a:extLst>
          </p:cNvPr>
          <p:cNvCxnSpPr>
            <a:cxnSpLocks/>
          </p:cNvCxnSpPr>
          <p:nvPr/>
        </p:nvCxnSpPr>
        <p:spPr>
          <a:xfrm flipV="1">
            <a:off x="3525560" y="1856155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32D96E-F431-FA72-11A0-21A1EF9C8D22}"/>
              </a:ext>
            </a:extLst>
          </p:cNvPr>
          <p:cNvCxnSpPr>
            <a:cxnSpLocks/>
          </p:cNvCxnSpPr>
          <p:nvPr/>
        </p:nvCxnSpPr>
        <p:spPr>
          <a:xfrm flipV="1">
            <a:off x="5553033" y="1866857"/>
            <a:ext cx="1532173" cy="4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C867891-D921-2119-8036-7302C022FE90}"/>
              </a:ext>
            </a:extLst>
          </p:cNvPr>
          <p:cNvSpPr txBox="1"/>
          <p:nvPr/>
        </p:nvSpPr>
        <p:spPr>
          <a:xfrm>
            <a:off x="6398366" y="2181054"/>
            <a:ext cx="1861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1400" dirty="0">
                <a:solidFill>
                  <a:schemeClr val="tx2"/>
                </a:solidFill>
              </a:rPr>
              <a:t>Entrega final</a:t>
            </a:r>
          </a:p>
        </p:txBody>
      </p:sp>
    </p:spTree>
    <p:extLst>
      <p:ext uri="{BB962C8B-B14F-4D97-AF65-F5344CB8AC3E}">
        <p14:creationId xmlns:p14="http://schemas.microsoft.com/office/powerpoint/2010/main" val="3605464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22957</TotalTime>
  <Words>967</Words>
  <Application>Microsoft Macintosh PowerPoint</Application>
  <PresentationFormat>On-screen Show (16:9)</PresentationFormat>
  <Paragraphs>236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Unidades</vt:lpstr>
      <vt:lpstr>Composición del curso</vt:lpstr>
      <vt:lpstr>Fases del proyecto integrador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medición de temblor en manos para la prueba de espiral de arquímedes</vt:lpstr>
      <vt:lpstr>Sistema de reservas de los nuevos espacios de ICESI por medio de claves temporales</vt:lpstr>
      <vt:lpstr>Calificación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137</cp:revision>
  <dcterms:modified xsi:type="dcterms:W3CDTF">2023-01-31T23:14:05Z</dcterms:modified>
</cp:coreProperties>
</file>